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63" r:id="rId5"/>
    <p:sldId id="260" r:id="rId6"/>
    <p:sldId id="257" r:id="rId7"/>
    <p:sldId id="264" r:id="rId8"/>
    <p:sldId id="261" r:id="rId9"/>
    <p:sldId id="258" r:id="rId10"/>
    <p:sldId id="265" r:id="rId11"/>
    <p:sldId id="262" r:id="rId12"/>
    <p:sldId id="267" r:id="rId13"/>
    <p:sldId id="268" r:id="rId14"/>
    <p:sldId id="266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Activity Of Literary Genres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For Class 3</a:t>
            </a:r>
            <a:r>
              <a:rPr lang="en-US" b="1" baseline="30000" dirty="0" smtClean="0">
                <a:solidFill>
                  <a:schemeClr val="tx1"/>
                </a:solidFill>
              </a:rPr>
              <a:t>rd</a:t>
            </a:r>
            <a:r>
              <a:rPr lang="en-US" b="1" dirty="0" smtClean="0">
                <a:solidFill>
                  <a:schemeClr val="tx1"/>
                </a:solidFill>
              </a:rPr>
              <a:t>-10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3581401"/>
            <a:ext cx="2971800" cy="258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1"/>
            <a:ext cx="2462213" cy="258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56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Class 6</a:t>
            </a:r>
            <a:r>
              <a:rPr lang="en-US" sz="6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6000" b="1" dirty="0" smtClean="0">
                <a:solidFill>
                  <a:schemeClr val="tx1"/>
                </a:solidFill>
              </a:rPr>
              <a:t>-8th</a:t>
            </a:r>
            <a:endParaRPr lang="en-IN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19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700" b="1" dirty="0" smtClean="0"/>
              <a:t>AUTOBIOGRAPHIES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4000" dirty="0" smtClean="0"/>
              <a:t> </a:t>
            </a:r>
            <a:r>
              <a:rPr lang="en-US" sz="3200" b="1" dirty="0">
                <a:solidFill>
                  <a:srgbClr val="FF0000"/>
                </a:solidFill>
              </a:rPr>
              <a:t>Like biographies, autobiographies are nonfiction. They are written about a person, By the person! The author writes about themselves, telling their own life story . Incorporate some learning on prefixes to help students remember the difference between autobiographies and biographies. Auto is a Greek prefix that means “self”! Autobiographies are self written!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85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Class 6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</a:t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Students will write biography of friend!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1419"/>
            <a:ext cx="2747962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7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Class 7</a:t>
            </a:r>
            <a:r>
              <a:rPr lang="en-US" sz="6000" b="1" baseline="30000" dirty="0" smtClean="0"/>
              <a:t>th</a:t>
            </a:r>
            <a:r>
              <a:rPr lang="en-US" sz="6000" b="1" dirty="0" smtClean="0"/>
              <a:t> </a:t>
            </a:r>
            <a:br>
              <a:rPr lang="en-US" sz="6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Students will write biography of their favorite teacher!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4267200" cy="2359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3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639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Class 8</a:t>
            </a:r>
            <a:r>
              <a:rPr lang="en-US" sz="6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endParaRPr lang="en-IN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ACTIVITY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>
                <a:solidFill>
                  <a:srgbClr val="FF0000"/>
                </a:solidFill>
              </a:rPr>
              <a:t>Have students write an autobiography about themselves! A great way to do this is a bio-poem</a:t>
            </a:r>
            <a:r>
              <a:rPr lang="en-US" sz="3600" b="1" dirty="0">
                <a:solidFill>
                  <a:srgbClr val="FF0000"/>
                </a:solidFill>
              </a:rPr>
              <a:t>!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86200"/>
            <a:ext cx="3429000" cy="232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06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96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67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115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Class 9</a:t>
            </a:r>
            <a:r>
              <a:rPr lang="en-US" sz="60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6000" b="1" dirty="0" smtClean="0">
                <a:solidFill>
                  <a:schemeClr val="tx1"/>
                </a:solidFill>
              </a:rPr>
              <a:t> and 10th</a:t>
            </a:r>
            <a:endParaRPr lang="en-IN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7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/>
              <a:t>Science </a:t>
            </a:r>
            <a:r>
              <a:rPr lang="en-US" sz="4800" b="1" dirty="0" smtClean="0"/>
              <a:t>Fiction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FF0000"/>
                </a:solidFill>
              </a:rPr>
              <a:t>Science </a:t>
            </a:r>
            <a:r>
              <a:rPr lang="en-US" sz="4000" b="1" dirty="0">
                <a:solidFill>
                  <a:srgbClr val="FF0000"/>
                </a:solidFill>
              </a:rPr>
              <a:t>fiction is a genre composed of an author’s imagination to create futuristic settings, characters, and plot lines. Oftentimes authors extrapolate information from modern society to predict what future will look like.</a:t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I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5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ACTIVITY</a:t>
            </a:r>
            <a:br>
              <a:rPr lang="en-US" sz="6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You live in the future and everyone has a robot companion. Describe your robot and what it does for you.</a:t>
            </a:r>
            <a:endParaRPr lang="en-IN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67150"/>
            <a:ext cx="4422321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3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Class 3</a:t>
            </a:r>
            <a:r>
              <a:rPr lang="en-US" sz="60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6000" b="1" dirty="0" smtClean="0">
                <a:solidFill>
                  <a:schemeClr val="tx1"/>
                </a:solidFill>
              </a:rPr>
              <a:t>-5th</a:t>
            </a:r>
            <a:endParaRPr lang="en-IN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58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700" b="1" dirty="0" smtClean="0"/>
              <a:t>FABLE</a:t>
            </a:r>
            <a:br>
              <a:rPr lang="en-US" sz="6700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sz="3600" b="1" dirty="0">
                <a:solidFill>
                  <a:srgbClr val="FF0000"/>
                </a:solidFill>
              </a:rPr>
              <a:t>Fables are a genre defined by the highlighting of human weaknesses or follies, often through the personification of animal characters. Lessons on morality and behavior are typically woven into these fictional stories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59689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ACTIVITY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rgbClr val="FF0000"/>
                </a:solidFill>
              </a:rPr>
              <a:t>Read </a:t>
            </a:r>
            <a:r>
              <a:rPr lang="en-US" sz="3600" b="1" dirty="0" smtClean="0">
                <a:solidFill>
                  <a:srgbClr val="FF0000"/>
                </a:solidFill>
              </a:rPr>
              <a:t>several fables. Create a list of their tittles , which animal characters are used, and the lessons learned</a:t>
            </a:r>
            <a:r>
              <a:rPr lang="en-US" sz="3600" b="1" dirty="0" smtClean="0"/>
              <a:t>.</a:t>
            </a:r>
            <a:endParaRPr lang="en-IN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86201"/>
            <a:ext cx="556260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21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226</TotalTime>
  <Words>23</Words>
  <Application>Microsoft Office PowerPoint</Application>
  <PresentationFormat>On-screen Show (4:3)</PresentationFormat>
  <Paragraphs>13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Austin</vt:lpstr>
      <vt:lpstr>Activity Of Literary Genres  For Class 3rd-10th </vt:lpstr>
      <vt:lpstr>PowerPoint Presentation</vt:lpstr>
      <vt:lpstr>PowerPoint Presentation</vt:lpstr>
      <vt:lpstr>Class 9th and 10th</vt:lpstr>
      <vt:lpstr>Science Fiction  Science fiction is a genre composed of an author’s imagination to create futuristic settings, characters, and plot lines. Oftentimes authors extrapolate information from modern society to predict what future will look like. </vt:lpstr>
      <vt:lpstr>ACTIVITY  You live in the future and everyone has a robot companion. Describe your robot and what it does for you.</vt:lpstr>
      <vt:lpstr>Class 3rd-5th</vt:lpstr>
      <vt:lpstr>    FABLE   Fables are a genre defined by the highlighting of human weaknesses or follies, often through the personification of animal characters. Lessons on morality and behavior are typically woven into these fictional stories.  </vt:lpstr>
      <vt:lpstr>ACTIVITY Read several fables. Create a list of their tittles , which animal characters are used, and the lessons learned.</vt:lpstr>
      <vt:lpstr>Class 6th-8th</vt:lpstr>
      <vt:lpstr> AUTOBIOGRAPHIES  Like biographies, autobiographies are nonfiction. They are written about a person, By the person! The author writes about themselves, telling their own life story . Incorporate some learning on prefixes to help students remember the difference between autobiographies and biographies. Auto is a Greek prefix that means “self”! Autobiographies are self written! </vt:lpstr>
      <vt:lpstr>Class 6th   Students will write biography of friend! </vt:lpstr>
      <vt:lpstr>Class 7th   Students will write biography of their favorite teacher!</vt:lpstr>
      <vt:lpstr>Class 8th </vt:lpstr>
      <vt:lpstr>ACTIVITY  Have students write an autobiography about themselves! A great way to do this is a bio-poem!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</dc:title>
  <dc:creator>Library</dc:creator>
  <cp:lastModifiedBy>Library</cp:lastModifiedBy>
  <cp:revision>10</cp:revision>
  <dcterms:created xsi:type="dcterms:W3CDTF">2006-08-16T00:00:00Z</dcterms:created>
  <dcterms:modified xsi:type="dcterms:W3CDTF">2022-05-23T04:30:52Z</dcterms:modified>
</cp:coreProperties>
</file>